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5"/>
  </p:notesMasterIdLst>
  <p:sldIdLst>
    <p:sldId id="257" r:id="rId3"/>
    <p:sldId id="269" r:id="rId4"/>
    <p:sldId id="275" r:id="rId5"/>
    <p:sldId id="291" r:id="rId6"/>
    <p:sldId id="288" r:id="rId7"/>
    <p:sldId id="265" r:id="rId8"/>
    <p:sldId id="287" r:id="rId9"/>
    <p:sldId id="292" r:id="rId10"/>
    <p:sldId id="293" r:id="rId11"/>
    <p:sldId id="294" r:id="rId12"/>
    <p:sldId id="284" r:id="rId13"/>
    <p:sldId id="286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0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Terceiro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exemplo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último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Two Way Binding com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facilitadora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number.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fluid jumbotron do bootstrap,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Two Way Binding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campo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007DE4-88B1-40AC-9DC0-AD0B989D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71" y="3874239"/>
            <a:ext cx="5886848" cy="27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561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7FAAD-29CD-40A0-9F22-FF717CE5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00" y="1507523"/>
            <a:ext cx="10297801" cy="48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TWO WAY BINDING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TWO WAY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tempo Template 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Property Binding e o Event Binding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&lt;input type=“text”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[value]=“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(input)=“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($event)”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pPr marL="1485900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[value]=“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é o property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value do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valor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485900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(input)=“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($event)”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o event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campo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$event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DOM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target.value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do campo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nova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485900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possuímos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$event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86619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Ngmodel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ngmodelchange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é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ouvindo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campo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target.value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angular ja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value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&lt;input type=“text”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(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$event”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anterior,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target.value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esquecer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ngModule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app.module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FormsModule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8795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Two way binding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Bananas in the box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727345"/>
            <a:ext cx="10981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 way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forma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bananas in the box.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property binding + event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 com o event binding.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&lt;input type=“text”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[(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[] e (),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“Bananas in the box (Bananas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caixa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)”,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[]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caixa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()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bananas.</a:t>
            </a: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two way binding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916814"/>
            <a:ext cx="1098103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3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Two Way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campo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 e event binding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 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fluid jumbotron do bootstrap,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 um campo de input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string interpolation,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o valor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maneira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nada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event binding input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novo valor.</a:t>
            </a: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Neste </a:t>
            </a:r>
            <a:r>
              <a:rPr lang="en-US" sz="1600" dirty="0" err="1">
                <a:solidFill>
                  <a:schemeClr val="bg1"/>
                </a:solidFill>
              </a:rPr>
              <a:t>momento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quando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digitamos</a:t>
            </a:r>
            <a:r>
              <a:rPr lang="en-US" sz="1600" dirty="0">
                <a:solidFill>
                  <a:schemeClr val="bg1"/>
                </a:solidFill>
              </a:rPr>
              <a:t> o </a:t>
            </a:r>
            <a:r>
              <a:rPr lang="en-US" sz="1600" dirty="0" err="1">
                <a:solidFill>
                  <a:schemeClr val="bg1"/>
                </a:solidFill>
              </a:rPr>
              <a:t>nome</a:t>
            </a:r>
            <a:r>
              <a:rPr lang="en-US" sz="1600" dirty="0">
                <a:solidFill>
                  <a:schemeClr val="bg1"/>
                </a:solidFill>
              </a:rPr>
              <a:t> no input o template </a:t>
            </a:r>
            <a:r>
              <a:rPr lang="en-US" sz="1600" dirty="0" err="1">
                <a:solidFill>
                  <a:schemeClr val="bg1"/>
                </a:solidFill>
              </a:rPr>
              <a:t>também</a:t>
            </a:r>
            <a:r>
              <a:rPr lang="en-US" sz="1600" dirty="0">
                <a:solidFill>
                  <a:schemeClr val="bg1"/>
                </a:solidFill>
              </a:rPr>
              <a:t> é </a:t>
            </a:r>
            <a:r>
              <a:rPr lang="en-US" sz="1600" dirty="0" err="1">
                <a:solidFill>
                  <a:schemeClr val="bg1"/>
                </a:solidFill>
              </a:rPr>
              <a:t>atualizado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516277-DA5D-40F2-B9FD-0C2D8C8B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700" y="2027579"/>
            <a:ext cx="6032726" cy="45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17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Segundo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exemplo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fluid jumbotron do bootstrap,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anterior.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o valor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maneira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nada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9B5D72-F73B-4BAE-BF12-6B4B4442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19" y="4313997"/>
            <a:ext cx="4620364" cy="231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836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5656</TotalTime>
  <Words>853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141</cp:revision>
  <dcterms:created xsi:type="dcterms:W3CDTF">2018-03-08T20:56:03Z</dcterms:created>
  <dcterms:modified xsi:type="dcterms:W3CDTF">2018-04-11T17:27:42Z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